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8" r:id="rId3"/>
    <p:sldId id="280" r:id="rId4"/>
    <p:sldId id="276" r:id="rId5"/>
    <p:sldId id="278" r:id="rId6"/>
    <p:sldId id="279" r:id="rId7"/>
    <p:sldId id="265" r:id="rId8"/>
    <p:sldId id="264" r:id="rId9"/>
    <p:sldId id="263" r:id="rId10"/>
    <p:sldId id="269" r:id="rId11"/>
    <p:sldId id="257" r:id="rId12"/>
    <p:sldId id="259" r:id="rId13"/>
    <p:sldId id="260" r:id="rId14"/>
    <p:sldId id="261" r:id="rId15"/>
    <p:sldId id="262" r:id="rId16"/>
    <p:sldId id="270" r:id="rId17"/>
    <p:sldId id="271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0716E5-17CA-3710-5359-21D3606798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8C793C4-F7F4-CD07-7696-D6BE2EBE2E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04A5C0B-DA6B-05AF-B13B-96A8F459E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E636A2-129B-C092-0E06-1127ADA59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B812A6-9B6E-4CC3-348B-EB7FAE9EF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7914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8967ED-A3C3-9B27-FFB7-A84D8920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511C67F-C822-D65F-96C9-51D8D213F1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56E148E-1A7E-6B6E-A058-71DDD3949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434C28B-04B8-95F7-B2CE-E6EBC3506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DE4610-B828-0A52-297A-CE53805B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9404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26004BA-DA15-08E9-18D1-F49BEBE4CC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2F7DFC5-ABC7-A8B9-90FE-F09D2EEBA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7BDE341-F44C-AE48-11F1-30D27F961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8DA5982-A0CE-CB39-18F7-8843A8C11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118313F-FF5D-E3A1-78F6-4BBCACB2E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2202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F939D8-FA8E-20A7-7A30-CE1D8F97C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B5071D-43FF-2130-F488-B98AF71BE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8E072A6-80C1-EEDF-BA27-B00B9AE33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88076B-41D7-12B6-DEB6-216D8DA35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56088D-EF1B-440D-2C97-FB3E91D7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5489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2D2E84-C40C-B1B3-6CA3-4406A11D0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24C1E9A-1668-03BD-3336-D5265003E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3F7A5E0-EE3A-D252-6815-73BB7477C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2F242F1-1FFB-16B9-ED1A-5F959B869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9091CE6-3623-DADB-54F0-045910128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1873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365A09-58EE-86AB-8A25-4D9C127CD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AD6D432-3906-AD6C-4005-D3071DD419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70845C9-F866-2981-F820-D4AD5F36B7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42579AA-6061-8281-0DDB-B65FE13AE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437B390-E1A7-EB6B-7BA6-31E3FF545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FA563E1-2C8F-8F26-393B-32C283F3C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804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C77B78-6022-3338-7D42-8543783CA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1A75902-0A6C-64AB-203D-830EA1080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1427558-85C4-F77E-1359-688D48125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570FCAB-EF33-37B3-FB1D-613AFB3C00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551BBCA-D22B-A5C0-3578-4B463322E7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68D5F6C-474C-BFA2-AFEF-E3198CA97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EF7060C-6210-4683-0B8A-F0B803CC7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DB7A4E1-67ED-DF6F-ADE5-F7567888A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8997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80B5E0-9750-356C-A776-F118566C5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1532E46-EA9F-F0A6-D09F-610CB7E96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01D8988-C873-CFC9-157F-4D00BDA9E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E5CD1EB-D431-7BA8-243A-BB78EB7A4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956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A27B83D-4535-FF9A-9543-8F0C65A6B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310A73C-BB75-B1CE-E8EE-3092FDEB9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9EA11A8-653B-5A16-E6BF-6464BBAC1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0893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A4C6D3-C69E-1BC6-A8C7-4BA494ECD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BC9D8E-4682-E443-4D53-891F1AF16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AE3DABA-432C-8066-EEDF-094970E7E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3B60398-41DA-5047-E8E7-47BF08A45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5DE536E-7346-2DF3-9645-63FC6A9EF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EA1537-404B-9C70-B774-C72621975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0039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3651FD-FC9F-F79E-4EB4-6501C46A5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8E59959-C4CA-E36D-B17D-73F744D52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8603A2A-C97A-9898-780C-7725F22ADE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B3A8C83-729F-CE02-2371-F7CE1E673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DA1C6E3-94F6-AD3B-C0B9-34D10F268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B06D1BB-ABE4-A1B3-C21C-E73C032A2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7598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343DEFC-BAF5-209B-1C7C-C02E8E256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5CCE8DD-408F-C229-8B5B-66ED7768B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B013307-3894-B02F-10C2-FDB2583919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F10D5-AB8B-4E98-8F6B-2CCB22BE4F69}" type="datetimeFigureOut">
              <a:rPr lang="it-IT" smtClean="0"/>
              <a:t>20/12/2022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381D2E2-26FF-067D-7BF8-B8FB2C5D3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F87AA94-C7F0-D1A1-6520-9180A0072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7BDEE-1DFB-4149-AB0B-A9BBB72476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7002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F0F159-344B-1E3D-8CF7-5D7F2B99EC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>
                <a:latin typeface="Amasis MT Pro" panose="020B0604020202020204" pitchFamily="18" charset="0"/>
              </a:rPr>
              <a:t>Application </a:t>
            </a:r>
            <a:r>
              <a:rPr lang="it-IT" dirty="0" err="1">
                <a:latin typeface="Amasis MT Pro" panose="020B0604020202020204" pitchFamily="18" charset="0"/>
              </a:rPr>
              <a:t>Scenarios</a:t>
            </a:r>
            <a:r>
              <a:rPr lang="it-IT" dirty="0">
                <a:latin typeface="Amasis MT Pro" panose="020B0604020202020204" pitchFamily="18" charset="0"/>
              </a:rPr>
              <a:t> in 6G mobile systems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86AE8D0-E4C9-528B-DB91-7824663B12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>
                <a:latin typeface="Amasis MT Pro" panose="02040504050005020304" pitchFamily="18" charset="0"/>
              </a:rPr>
              <a:t>(2030)</a:t>
            </a:r>
          </a:p>
        </p:txBody>
      </p:sp>
    </p:spTree>
    <p:extLst>
      <p:ext uri="{BB962C8B-B14F-4D97-AF65-F5344CB8AC3E}">
        <p14:creationId xmlns:p14="http://schemas.microsoft.com/office/powerpoint/2010/main" val="2672087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BE62B5-53F5-73B8-936A-E525CCD15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Innovative </a:t>
            </a:r>
            <a:r>
              <a:rPr lang="it-IT" dirty="0" err="1">
                <a:latin typeface="Amasis MT Pro" panose="02040504050005020304" pitchFamily="18" charset="0"/>
              </a:rPr>
              <a:t>antennas</a:t>
            </a:r>
            <a:endParaRPr lang="it-IT" dirty="0">
              <a:latin typeface="Amasis MT Pro" panose="020405040500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9DF5FFB-14F2-3530-6744-71B366717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latin typeface="Amasis MT Pro" panose="02040504050005020304" pitchFamily="18" charset="0"/>
              </a:rPr>
              <a:t>Cell free massive MIMO</a:t>
            </a:r>
          </a:p>
          <a:p>
            <a:r>
              <a:rPr lang="it-IT" dirty="0" err="1">
                <a:latin typeface="Amasis MT Pro" panose="02040504050005020304" pitchFamily="18" charset="0"/>
              </a:rPr>
              <a:t>Fluid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antennas</a:t>
            </a:r>
            <a:endParaRPr lang="it-IT" dirty="0">
              <a:latin typeface="Amasis MT Pro" panose="02040504050005020304" pitchFamily="18" charset="0"/>
            </a:endParaRPr>
          </a:p>
          <a:p>
            <a:r>
              <a:rPr lang="it-IT" dirty="0">
                <a:latin typeface="Amasis MT Pro" panose="02040504050005020304" pitchFamily="18" charset="0"/>
              </a:rPr>
              <a:t>IRS (</a:t>
            </a:r>
            <a:r>
              <a:rPr lang="it-IT" dirty="0" err="1">
                <a:latin typeface="Amasis MT Pro" panose="02040504050005020304" pitchFamily="18" charset="0"/>
              </a:rPr>
              <a:t>Intelligent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Reflecting</a:t>
            </a:r>
            <a:r>
              <a:rPr lang="it-IT" dirty="0">
                <a:latin typeface="Amasis MT Pro" panose="02040504050005020304" pitchFamily="18" charset="0"/>
              </a:rPr>
              <a:t> Surface)</a:t>
            </a:r>
          </a:p>
          <a:p>
            <a:r>
              <a:rPr lang="it-IT" dirty="0">
                <a:latin typeface="Amasis MT Pro" panose="02040504050005020304" pitchFamily="18" charset="0"/>
              </a:rPr>
              <a:t>LIS (Large </a:t>
            </a:r>
            <a:r>
              <a:rPr lang="it-IT" dirty="0" err="1">
                <a:latin typeface="Amasis MT Pro" panose="02040504050005020304" pitchFamily="18" charset="0"/>
              </a:rPr>
              <a:t>Intelligent</a:t>
            </a:r>
            <a:r>
              <a:rPr lang="it-IT" dirty="0">
                <a:latin typeface="Amasis MT Pro" panose="02040504050005020304" pitchFamily="18" charset="0"/>
              </a:rPr>
              <a:t> Surface)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D08D660-1279-7D4F-0FA6-B991AE5A0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001293"/>
            <a:ext cx="2472744" cy="204280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2F3FA92-27BC-15D9-7415-0082FB412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257" y="4001293"/>
            <a:ext cx="2446986" cy="204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58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214119-1F35-A942-E05C-B42AA7E70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Ground-</a:t>
            </a:r>
            <a:r>
              <a:rPr lang="it-IT" dirty="0" err="1">
                <a:latin typeface="Amasis MT Pro" panose="02040504050005020304" pitchFamily="18" charset="0"/>
              </a:rPr>
              <a:t>sea</a:t>
            </a:r>
            <a:r>
              <a:rPr lang="it-IT" dirty="0">
                <a:latin typeface="Amasis MT Pro" panose="02040504050005020304" pitchFamily="18" charset="0"/>
              </a:rPr>
              <a:t>-air-</a:t>
            </a:r>
            <a:r>
              <a:rPr lang="it-IT" dirty="0" err="1">
                <a:latin typeface="Amasis MT Pro" panose="02040504050005020304" pitchFamily="18" charset="0"/>
              </a:rPr>
              <a:t>space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expected</a:t>
            </a:r>
            <a:r>
              <a:rPr lang="it-IT" dirty="0">
                <a:latin typeface="Amasis MT Pro" panose="02040504050005020304" pitchFamily="18" charset="0"/>
              </a:rPr>
              <a:t> network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408CA35-3782-AB01-9935-CE444DC7B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0476"/>
            <a:ext cx="5232131" cy="3786471"/>
          </a:xfr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3840D90F-0402-3154-C71C-C410B6F24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152" y="2366038"/>
            <a:ext cx="4984648" cy="289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243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681DA6-CDF4-FF3A-485E-E83A1B783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E-Health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DF73583-4F27-49A5-1103-D4469C5F6B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3481" y="1825625"/>
            <a:ext cx="7485037" cy="4351338"/>
          </a:xfrm>
        </p:spPr>
      </p:pic>
    </p:spTree>
    <p:extLst>
      <p:ext uri="{BB962C8B-B14F-4D97-AF65-F5344CB8AC3E}">
        <p14:creationId xmlns:p14="http://schemas.microsoft.com/office/powerpoint/2010/main" val="1984804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29F373-6F6F-0655-44A4-4BBA210DF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UAV (</a:t>
            </a:r>
            <a:r>
              <a:rPr lang="it-IT" dirty="0" err="1">
                <a:latin typeface="Amasis MT Pro" panose="02040504050005020304" pitchFamily="18" charset="0"/>
              </a:rPr>
              <a:t>Unmanned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Aerial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Vehicles</a:t>
            </a:r>
            <a:r>
              <a:rPr lang="it-IT" dirty="0">
                <a:latin typeface="Amasis MT Pro" panose="02040504050005020304" pitchFamily="18" charset="0"/>
              </a:rPr>
              <a:t>) Network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1DFE5AD-A302-E575-BBE8-E58DE738C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694" y="1825625"/>
            <a:ext cx="7820612" cy="4351338"/>
          </a:xfrm>
        </p:spPr>
      </p:pic>
    </p:spTree>
    <p:extLst>
      <p:ext uri="{BB962C8B-B14F-4D97-AF65-F5344CB8AC3E}">
        <p14:creationId xmlns:p14="http://schemas.microsoft.com/office/powerpoint/2010/main" val="2402468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571A93-F054-1AE1-664D-090FC08C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>
                <a:latin typeface="Amasis MT Pro" panose="02040504050005020304" pitchFamily="18" charset="0"/>
              </a:rPr>
              <a:t>Factory</a:t>
            </a:r>
            <a:r>
              <a:rPr lang="it-IT" dirty="0">
                <a:latin typeface="Amasis MT Pro" panose="02040504050005020304" pitchFamily="18" charset="0"/>
              </a:rPr>
              <a:t> of the future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4E2EBAB-BE9B-EEAD-6D44-0C8F5A747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2725" y="1825625"/>
            <a:ext cx="7446550" cy="4351338"/>
          </a:xfrm>
        </p:spPr>
      </p:pic>
    </p:spTree>
    <p:extLst>
      <p:ext uri="{BB962C8B-B14F-4D97-AF65-F5344CB8AC3E}">
        <p14:creationId xmlns:p14="http://schemas.microsoft.com/office/powerpoint/2010/main" val="408396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111F6F-3680-471C-DCA4-28F336675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CAV (</a:t>
            </a:r>
            <a:r>
              <a:rPr lang="it-IT" dirty="0" err="1">
                <a:latin typeface="Amasis MT Pro" panose="02040504050005020304" pitchFamily="18" charset="0"/>
              </a:rPr>
              <a:t>Connected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Autonomous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Vechicles</a:t>
            </a:r>
            <a:r>
              <a:rPr lang="it-IT" dirty="0">
                <a:latin typeface="Amasis MT Pro" panose="02040504050005020304" pitchFamily="18" charset="0"/>
              </a:rPr>
              <a:t>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C91E4A0-4A87-31A0-3D31-B7FCACA18F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9807" y="1825625"/>
            <a:ext cx="8052386" cy="4351338"/>
          </a:xfrm>
        </p:spPr>
      </p:pic>
    </p:spTree>
    <p:extLst>
      <p:ext uri="{BB962C8B-B14F-4D97-AF65-F5344CB8AC3E}">
        <p14:creationId xmlns:p14="http://schemas.microsoft.com/office/powerpoint/2010/main" val="689658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9FB121-2F2A-9579-DBF6-E4F319846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Smart World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B500437-8805-0615-5CE0-0F5F42CB8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9514" y="1825625"/>
            <a:ext cx="7812971" cy="4351338"/>
          </a:xfrm>
        </p:spPr>
      </p:pic>
    </p:spTree>
    <p:extLst>
      <p:ext uri="{BB962C8B-B14F-4D97-AF65-F5344CB8AC3E}">
        <p14:creationId xmlns:p14="http://schemas.microsoft.com/office/powerpoint/2010/main" val="3803626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10CAE3-9C6A-CE43-761F-A41A4C5FD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it-IT" sz="6000" dirty="0">
                <a:latin typeface="Amasis MT Pro" panose="020405040500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66448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egnaposto contenuto 9">
            <a:extLst>
              <a:ext uri="{FF2B5EF4-FFF2-40B4-BE49-F238E27FC236}">
                <a16:creationId xmlns:a16="http://schemas.microsoft.com/office/drawing/2014/main" id="{7B3A6ADE-B144-1BED-ACFF-3BB4AF74AA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855" y="506889"/>
            <a:ext cx="9362289" cy="5844222"/>
          </a:xfrm>
        </p:spPr>
      </p:pic>
    </p:spTree>
    <p:extLst>
      <p:ext uri="{BB962C8B-B14F-4D97-AF65-F5344CB8AC3E}">
        <p14:creationId xmlns:p14="http://schemas.microsoft.com/office/powerpoint/2010/main" val="1354201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5F6457-931C-514F-3577-E147EDB4D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From 5G to 6G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C04009E6-0188-9C8A-F304-3A64BF1A31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745" y="1825625"/>
            <a:ext cx="861851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787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BD206E-31F0-929C-3F35-876A80D26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Edge Computing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F2AF36-20F2-891D-4043-5A9423CBB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>
                <a:latin typeface="Amasis MT Pro" panose="02040504050005020304" pitchFamily="18" charset="0"/>
              </a:rPr>
              <a:t>Deployed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starting</a:t>
            </a:r>
            <a:r>
              <a:rPr lang="it-IT" dirty="0">
                <a:latin typeface="Amasis MT Pro" panose="02040504050005020304" pitchFamily="18" charset="0"/>
              </a:rPr>
              <a:t> from 5G</a:t>
            </a:r>
          </a:p>
          <a:p>
            <a:r>
              <a:rPr lang="it-IT" dirty="0" err="1">
                <a:latin typeface="Amasis MT Pro" panose="02040504050005020304" pitchFamily="18" charset="0"/>
              </a:rPr>
              <a:t>Computation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at</a:t>
            </a:r>
            <a:r>
              <a:rPr lang="it-IT" dirty="0">
                <a:latin typeface="Amasis MT Pro" panose="02040504050005020304" pitchFamily="18" charset="0"/>
              </a:rPr>
              <a:t> the </a:t>
            </a:r>
            <a:r>
              <a:rPr lang="it-IT" dirty="0" err="1">
                <a:latin typeface="Amasis MT Pro" panose="02040504050005020304" pitchFamily="18" charset="0"/>
              </a:rPr>
              <a:t>edge</a:t>
            </a:r>
            <a:r>
              <a:rPr lang="it-IT" dirty="0">
                <a:latin typeface="Amasis MT Pro" panose="02040504050005020304" pitchFamily="18" charset="0"/>
              </a:rPr>
              <a:t> of the network</a:t>
            </a:r>
          </a:p>
          <a:p>
            <a:r>
              <a:rPr lang="it-IT" dirty="0" err="1">
                <a:latin typeface="Amasis MT Pro" panose="02040504050005020304" pitchFamily="18" charset="0"/>
              </a:rPr>
              <a:t>Reduction</a:t>
            </a:r>
            <a:r>
              <a:rPr lang="it-IT" dirty="0">
                <a:latin typeface="Amasis MT Pro" panose="02040504050005020304" pitchFamily="18" charset="0"/>
              </a:rPr>
              <a:t> of </a:t>
            </a:r>
            <a:r>
              <a:rPr lang="it-IT" dirty="0" err="1">
                <a:latin typeface="Amasis MT Pro" panose="02040504050005020304" pitchFamily="18" charset="0"/>
              </a:rPr>
              <a:t>latency</a:t>
            </a:r>
            <a:r>
              <a:rPr lang="it-IT" dirty="0">
                <a:latin typeface="Amasis MT Pro" panose="02040504050005020304" pitchFamily="18" charset="0"/>
              </a:rPr>
              <a:t> and more security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033E57A-4C31-6AE4-D24F-86D258716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039" y="4229372"/>
            <a:ext cx="7015922" cy="194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204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8E5521-6A52-DCC4-8199-9410C61F4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Spectrum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49369C-AB71-601E-02B2-4A03BA80C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latin typeface="Amasis MT Pro" panose="02040504050005020304" pitchFamily="18" charset="0"/>
              </a:rPr>
              <a:t>7 GHz - 20 GHz, transmission over </a:t>
            </a:r>
            <a:r>
              <a:rPr lang="it-IT" dirty="0" err="1">
                <a:latin typeface="Amasis MT Pro" panose="02040504050005020304" pitchFamily="18" charset="0"/>
              </a:rPr>
              <a:t>longer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distances</a:t>
            </a:r>
            <a:endParaRPr lang="it-IT" dirty="0">
              <a:latin typeface="Amasis MT Pro" panose="02040504050005020304" pitchFamily="18" charset="0"/>
            </a:endParaRPr>
          </a:p>
          <a:p>
            <a:r>
              <a:rPr lang="it-IT" dirty="0">
                <a:latin typeface="Amasis MT Pro" panose="02040504050005020304" pitchFamily="18" charset="0"/>
              </a:rPr>
              <a:t>100 GHz - 1 </a:t>
            </a:r>
            <a:r>
              <a:rPr lang="it-IT" dirty="0" err="1">
                <a:latin typeface="Amasis MT Pro" panose="02040504050005020304" pitchFamily="18" charset="0"/>
              </a:rPr>
              <a:t>THz</a:t>
            </a:r>
            <a:r>
              <a:rPr lang="it-IT" dirty="0">
                <a:latin typeface="Amasis MT Pro" panose="02040504050005020304" pitchFamily="18" charset="0"/>
              </a:rPr>
              <a:t>, transmission of </a:t>
            </a:r>
            <a:r>
              <a:rPr lang="it-IT" dirty="0" err="1">
                <a:latin typeface="Amasis MT Pro" panose="02040504050005020304" pitchFamily="18" charset="0"/>
              </a:rPr>
              <a:t>huge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amount</a:t>
            </a:r>
            <a:r>
              <a:rPr lang="it-IT" dirty="0">
                <a:latin typeface="Amasis MT Pro" panose="02040504050005020304" pitchFamily="18" charset="0"/>
              </a:rPr>
              <a:t> of data</a:t>
            </a:r>
          </a:p>
          <a:p>
            <a:r>
              <a:rPr lang="it-IT" dirty="0">
                <a:latin typeface="Amasis MT Pro" panose="02040504050005020304" pitchFamily="18" charset="0"/>
              </a:rPr>
              <a:t>400-790 </a:t>
            </a:r>
            <a:r>
              <a:rPr lang="it-IT" dirty="0" err="1">
                <a:latin typeface="Amasis MT Pro" panose="02040504050005020304" pitchFamily="18" charset="0"/>
              </a:rPr>
              <a:t>THz</a:t>
            </a:r>
            <a:r>
              <a:rPr lang="it-IT" dirty="0">
                <a:latin typeface="Amasis MT Pro" panose="02040504050005020304" pitchFamily="18" charset="0"/>
              </a:rPr>
              <a:t>, VLC (</a:t>
            </a:r>
            <a:r>
              <a:rPr lang="it-IT" dirty="0" err="1">
                <a:latin typeface="Amasis MT Pro" panose="02040504050005020304" pitchFamily="18" charset="0"/>
              </a:rPr>
              <a:t>Visible</a:t>
            </a:r>
            <a:r>
              <a:rPr lang="it-IT" dirty="0">
                <a:latin typeface="Amasis MT Pro" panose="02040504050005020304" pitchFamily="18" charset="0"/>
              </a:rPr>
              <a:t> Light </a:t>
            </a:r>
            <a:r>
              <a:rPr lang="it-IT" dirty="0" err="1">
                <a:latin typeface="Amasis MT Pro" panose="02040504050005020304" pitchFamily="18" charset="0"/>
              </a:rPr>
              <a:t>Communication</a:t>
            </a:r>
            <a:r>
              <a:rPr lang="it-IT" dirty="0">
                <a:latin typeface="Amasis MT Pro" panose="020405040500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76403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29A310-FD12-507E-3BE6-2A056A2E7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CRN (Cognitive Radio Network)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1ED9420-BF6A-B332-7F7E-8588387FD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latin typeface="Amasis MT Pro" panose="02040504050005020304" pitchFamily="18" charset="0"/>
              </a:rPr>
              <a:t>AI </a:t>
            </a:r>
            <a:r>
              <a:rPr lang="it-IT" dirty="0" err="1">
                <a:latin typeface="Amasis MT Pro" panose="02040504050005020304" pitchFamily="18" charset="0"/>
              </a:rPr>
              <a:t>applied</a:t>
            </a:r>
            <a:r>
              <a:rPr lang="it-IT" dirty="0">
                <a:latin typeface="Amasis MT Pro" panose="02040504050005020304" pitchFamily="18" charset="0"/>
              </a:rPr>
              <a:t> to mobile networks</a:t>
            </a:r>
          </a:p>
          <a:p>
            <a:r>
              <a:rPr lang="it-IT" dirty="0">
                <a:latin typeface="Amasis MT Pro" panose="02040504050005020304" pitchFamily="18" charset="0"/>
              </a:rPr>
              <a:t>Networks </a:t>
            </a:r>
            <a:r>
              <a:rPr lang="it-IT" dirty="0" err="1">
                <a:latin typeface="Amasis MT Pro" panose="02040504050005020304" pitchFamily="18" charset="0"/>
              </a:rPr>
              <a:t>automatization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increases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their</a:t>
            </a:r>
            <a:r>
              <a:rPr lang="it-IT" dirty="0">
                <a:latin typeface="Amasis MT Pro" panose="02040504050005020304" pitchFamily="18" charset="0"/>
              </a:rPr>
              <a:t> performances</a:t>
            </a:r>
          </a:p>
          <a:p>
            <a:r>
              <a:rPr lang="it-IT" dirty="0" err="1">
                <a:latin typeface="Amasis MT Pro" panose="02040504050005020304" pitchFamily="18" charset="0"/>
              </a:rPr>
              <a:t>Optimization</a:t>
            </a:r>
            <a:r>
              <a:rPr lang="it-IT" dirty="0">
                <a:latin typeface="Amasis MT Pro" panose="02040504050005020304" pitchFamily="18" charset="0"/>
              </a:rPr>
              <a:t> of </a:t>
            </a:r>
            <a:r>
              <a:rPr lang="it-IT" dirty="0" err="1">
                <a:latin typeface="Amasis MT Pro" panose="02040504050005020304" pitchFamily="18" charset="0"/>
              </a:rPr>
              <a:t>resource</a:t>
            </a:r>
            <a:r>
              <a:rPr lang="it-IT" dirty="0">
                <a:latin typeface="Amasis MT Pro" panose="02040504050005020304" pitchFamily="18" charset="0"/>
              </a:rPr>
              <a:t> </a:t>
            </a:r>
            <a:r>
              <a:rPr lang="it-IT" dirty="0" err="1">
                <a:latin typeface="Amasis MT Pro" panose="02040504050005020304" pitchFamily="18" charset="0"/>
              </a:rPr>
              <a:t>utilizations</a:t>
            </a:r>
            <a:r>
              <a:rPr lang="it-IT" dirty="0">
                <a:latin typeface="Amasis MT Pro" panose="02040504050005020304" pitchFamily="18" charset="0"/>
              </a:rPr>
              <a:t>, </a:t>
            </a:r>
            <a:r>
              <a:rPr lang="it-IT" dirty="0" err="1">
                <a:latin typeface="Amasis MT Pro" panose="02040504050005020304" pitchFamily="18" charset="0"/>
              </a:rPr>
              <a:t>encryption</a:t>
            </a:r>
            <a:r>
              <a:rPr lang="it-IT" dirty="0">
                <a:latin typeface="Amasis MT Pro" panose="02040504050005020304" pitchFamily="18" charset="0"/>
              </a:rPr>
              <a:t> and security </a:t>
            </a:r>
          </a:p>
        </p:txBody>
      </p:sp>
    </p:spTree>
    <p:extLst>
      <p:ext uri="{BB962C8B-B14F-4D97-AF65-F5344CB8AC3E}">
        <p14:creationId xmlns:p14="http://schemas.microsoft.com/office/powerpoint/2010/main" val="1638043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80AF2B-6FCC-D776-FB23-4B524052B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DTN (Digital Twin Network)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8FA0D99-8D6E-909C-6FCF-C1B98BE57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4208" y="1825625"/>
            <a:ext cx="8143584" cy="4351338"/>
          </a:xfrm>
        </p:spPr>
      </p:pic>
    </p:spTree>
    <p:extLst>
      <p:ext uri="{BB962C8B-B14F-4D97-AF65-F5344CB8AC3E}">
        <p14:creationId xmlns:p14="http://schemas.microsoft.com/office/powerpoint/2010/main" val="4010749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917D3A-1058-6BFE-700E-5A2E3459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masis MT Pro" panose="02040504050005020304" pitchFamily="18" charset="0"/>
              </a:rPr>
              <a:t>Quantum </a:t>
            </a:r>
            <a:r>
              <a:rPr lang="it-IT" dirty="0" err="1">
                <a:latin typeface="Amasis MT Pro" panose="02040504050005020304" pitchFamily="18" charset="0"/>
              </a:rPr>
              <a:t>communication</a:t>
            </a:r>
            <a:endParaRPr lang="it-IT" dirty="0">
              <a:latin typeface="Amasis MT Pro" panose="02040504050005020304" pitchFamily="18" charset="0"/>
            </a:endParaRPr>
          </a:p>
        </p:txBody>
      </p:sp>
      <p:pic>
        <p:nvPicPr>
          <p:cNvPr id="5" name="Segnaposto contenuto 4" descr="Immagine che contiene stella, oggetto da esterni&#10;&#10;Descrizione generata automaticamente">
            <a:extLst>
              <a:ext uri="{FF2B5EF4-FFF2-40B4-BE49-F238E27FC236}">
                <a16:creationId xmlns:a16="http://schemas.microsoft.com/office/drawing/2014/main" id="{481EDE96-BDA3-2835-55A2-4E2FFA98B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525189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BA5C7A-9D50-6C95-3A7E-1600E053B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>
                <a:latin typeface="Amasis MT Pro" panose="02040504050005020304" pitchFamily="18" charset="0"/>
              </a:rPr>
              <a:t>Holographic</a:t>
            </a:r>
            <a:r>
              <a:rPr lang="it-IT" dirty="0">
                <a:latin typeface="Amasis MT Pro" panose="02040504050005020304" pitchFamily="18" charset="0"/>
              </a:rPr>
              <a:t> and </a:t>
            </a:r>
            <a:r>
              <a:rPr lang="it-IT" dirty="0" err="1">
                <a:latin typeface="Amasis MT Pro" panose="02040504050005020304" pitchFamily="18" charset="0"/>
              </a:rPr>
              <a:t>telepresence</a:t>
            </a:r>
            <a:endParaRPr lang="it-IT" dirty="0">
              <a:latin typeface="Amasis MT Pro" panose="02040504050005020304" pitchFamily="18" charset="0"/>
            </a:endParaRPr>
          </a:p>
        </p:txBody>
      </p:sp>
      <p:pic>
        <p:nvPicPr>
          <p:cNvPr id="5" name="Segnaposto contenuto 4" descr="Immagine che contiene luce, scuro, blu, vicino&#10;&#10;Descrizione generata automaticamente">
            <a:extLst>
              <a:ext uri="{FF2B5EF4-FFF2-40B4-BE49-F238E27FC236}">
                <a16:creationId xmlns:a16="http://schemas.microsoft.com/office/drawing/2014/main" id="{34C03FA1-9E27-4836-175B-CB848587A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870" y="1825625"/>
            <a:ext cx="6746260" cy="4351338"/>
          </a:xfrm>
        </p:spPr>
      </p:pic>
    </p:spTree>
    <p:extLst>
      <p:ext uri="{BB962C8B-B14F-4D97-AF65-F5344CB8AC3E}">
        <p14:creationId xmlns:p14="http://schemas.microsoft.com/office/powerpoint/2010/main" val="30119262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911</TotalTime>
  <Words>144</Words>
  <Application>Microsoft Office PowerPoint</Application>
  <PresentationFormat>Widescreen</PresentationFormat>
  <Paragraphs>30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Amasis MT Pro</vt:lpstr>
      <vt:lpstr>Arial</vt:lpstr>
      <vt:lpstr>Calibri</vt:lpstr>
      <vt:lpstr>Calibri Light</vt:lpstr>
      <vt:lpstr>Tema di Office</vt:lpstr>
      <vt:lpstr>Application Scenarios in 6G mobile systems</vt:lpstr>
      <vt:lpstr>Presentazione standard di PowerPoint</vt:lpstr>
      <vt:lpstr>From 5G to 6G</vt:lpstr>
      <vt:lpstr>Edge Computing</vt:lpstr>
      <vt:lpstr>Spectrum</vt:lpstr>
      <vt:lpstr>CRN (Cognitive Radio Network)</vt:lpstr>
      <vt:lpstr>DTN (Digital Twin Network)</vt:lpstr>
      <vt:lpstr>Quantum communication</vt:lpstr>
      <vt:lpstr>Holographic and telepresence</vt:lpstr>
      <vt:lpstr>Innovative antennas</vt:lpstr>
      <vt:lpstr>Ground-sea-air-space expected network</vt:lpstr>
      <vt:lpstr>E-Health</vt:lpstr>
      <vt:lpstr>UAV (Unmanned Aerial Vehicles) Network</vt:lpstr>
      <vt:lpstr>Factory of the future</vt:lpstr>
      <vt:lpstr>CAV (Connected Autonomous Vechicles)</vt:lpstr>
      <vt:lpstr>Smart World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bertuzzi</dc:creator>
  <cp:lastModifiedBy>giacomo bertuzzi</cp:lastModifiedBy>
  <cp:revision>35</cp:revision>
  <dcterms:created xsi:type="dcterms:W3CDTF">2022-12-17T08:28:32Z</dcterms:created>
  <dcterms:modified xsi:type="dcterms:W3CDTF">2022-12-20T20:03:53Z</dcterms:modified>
</cp:coreProperties>
</file>

<file path=docProps/thumbnail.jpeg>
</file>